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Century Gothic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" roundtripDataSignature="AMtx7mgsjNH447scpXAqoGclWKBZ4Iv5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CenturyGothic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enturyGothic-italic.fntdata"/><Relationship Id="rId14" Type="http://schemas.openxmlformats.org/officeDocument/2006/relationships/font" Target="fonts/CenturyGothic-bold.fntdata"/><Relationship Id="rId17" Type="http://customschemas.google.com/relationships/presentationmetadata" Target="metadata"/><Relationship Id="rId16" Type="http://schemas.openxmlformats.org/officeDocument/2006/relationships/font" Target="fonts/CenturyGothic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EE52A4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panorámica con descripción">
  <p:cSld name="Imagen panorámica con descripció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/>
          <p:nvPr>
            <p:ph idx="2" type="pic"/>
          </p:nvPr>
        </p:nvSpPr>
        <p:spPr>
          <a:xfrm>
            <a:off x="1154955" y="685799"/>
            <a:ext cx="8825658" cy="3640667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77" name="Google Shape;77;p19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78" name="Google Shape;78;p1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escripción">
  <p:cSld name="Título y descripció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0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4" name="Google Shape;84;p2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descripción">
  <p:cSld name="Cita con descripció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/>
          <p:nvPr>
            <p:ph type="title"/>
          </p:nvPr>
        </p:nvSpPr>
        <p:spPr>
          <a:xfrm>
            <a:off x="1574800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EE52A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0" name="Google Shape;90;p21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1" name="Google Shape;91;p2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94" name="Google Shape;94;p2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200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5" name="Google Shape;95;p21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200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>
  <p:cSld name="Tarjeta de nombr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type="title"/>
          </p:nvPr>
        </p:nvSpPr>
        <p:spPr>
          <a:xfrm>
            <a:off x="1154954" y="3124201"/>
            <a:ext cx="8825659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2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3">
  <p:cSld name="Columna 3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05" name="Google Shape;105;p23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6" name="Google Shape;106;p23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07" name="Google Shape;107;p23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8" name="Google Shape;108;p23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09" name="Google Shape;109;p23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10" name="Google Shape;110;p23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" name="Google Shape;111;p23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2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de imagen 3">
  <p:cSld name="Columna de imagen 3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4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18" name="Google Shape;118;p24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19" name="Google Shape;119;p24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0" name="Google Shape;120;p24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1" name="Google Shape;121;p24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2" name="Google Shape;122;p24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3" name="Google Shape;123;p24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4" name="Google Shape;124;p24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5" name="Google Shape;125;p24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26" name="Google Shape;126;p2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" name="Google Shape;127;p24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" name="Google Shape;128;p2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4" name="Google Shape;134;p2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0" name="Google Shape;140;p2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6" name="Google Shape;26;p1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1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3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38" name="Google Shape;38;p13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39" name="Google Shape;39;p1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45" name="Google Shape;45;p14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46" name="Google Shape;46;p14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47" name="Google Shape;47;p14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48" name="Google Shape;48;p1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/>
          <p:nvPr>
            <p:ph type="title"/>
          </p:nvPr>
        </p:nvSpPr>
        <p:spPr>
          <a:xfrm>
            <a:off x="1154954" y="1447800"/>
            <a:ext cx="3401063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7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63" name="Google Shape;63;p17"/>
          <p:cNvSpPr txBox="1"/>
          <p:nvPr>
            <p:ph idx="2" type="body"/>
          </p:nvPr>
        </p:nvSpPr>
        <p:spPr>
          <a:xfrm>
            <a:off x="1154955" y="3129280"/>
            <a:ext cx="3401062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64" name="Google Shape;64;p1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8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6.xml"/><Relationship Id="rId22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5.xml"/><Relationship Id="rId21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7.xml"/><Relationship Id="rId23" Type="http://schemas.openxmlformats.org/officeDocument/2006/relationships/theme" Target="../theme/theme1.xml"/><Relationship Id="rId1" Type="http://schemas.openxmlformats.org/officeDocument/2006/relationships/image" Target="../media/image3.png"/><Relationship Id="rId2" Type="http://schemas.openxmlformats.org/officeDocument/2006/relationships/image" Target="../media/image8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slideLayout" Target="../slideLayouts/slideLayout4.xml"/><Relationship Id="rId15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9.xml"/><Relationship Id="rId17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19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.xml"/><Relationship Id="rId1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9"/>
          <p:cNvPicPr preferRelativeResize="0"/>
          <p:nvPr/>
        </p:nvPicPr>
        <p:blipFill rotWithShape="1">
          <a:blip r:embed="rId2">
            <a:alphaModFix/>
          </a:blip>
          <a:srcRect b="0" l="3644" r="0" t="0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9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9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9B6BF2">
                  <a:alpha val="6666"/>
                </a:srgbClr>
              </a:gs>
              <a:gs pos="36000">
                <a:srgbClr val="9B6BF2">
                  <a:alpha val="5882"/>
                </a:srgbClr>
              </a:gs>
              <a:gs pos="69000">
                <a:srgbClr val="9B6BF2">
                  <a:alpha val="0"/>
                </a:srgbClr>
              </a:gs>
              <a:gs pos="100000">
                <a:srgbClr val="9B6BF2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" name="Google Shape;9;p9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9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9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EE52A4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EE52A4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EE52A4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EE52A4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EE52A4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EE52A4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EE52A4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EE52A4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EE52A4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" name="Google Shape;15;p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  <p:sldLayoutId id="2147483661" r:id="rId18"/>
    <p:sldLayoutId id="2147483662" r:id="rId19"/>
    <p:sldLayoutId id="2147483663" r:id="rId20"/>
    <p:sldLayoutId id="2147483664" r:id="rId21"/>
    <p:sldLayoutId id="2147483665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10.jpg"/><Relationship Id="rId5" Type="http://schemas.openxmlformats.org/officeDocument/2006/relationships/image" Target="../media/image13.png"/><Relationship Id="rId6" Type="http://schemas.openxmlformats.org/officeDocument/2006/relationships/image" Target="../media/image15.png"/><Relationship Id="rId7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9.jpg"/><Relationship Id="rId5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/>
          <p:nvPr>
            <p:ph type="ctrTitle"/>
          </p:nvPr>
        </p:nvSpPr>
        <p:spPr>
          <a:xfrm>
            <a:off x="1154955" y="1085661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</a:pPr>
            <a:r>
              <a:rPr lang="es-ES" sz="5400"/>
              <a:t>TRANSFORMACION DIGITAL DE EDUTECH INNOVATORS SPA</a:t>
            </a:r>
            <a:endParaRPr sz="5400"/>
          </a:p>
        </p:txBody>
      </p:sp>
      <p:sp>
        <p:nvSpPr>
          <p:cNvPr id="148" name="Google Shape;148;p1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ES"/>
              <a:t>DESARROLLO DE FULLSTACK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s-ES"/>
              <a:t>AUTOR: ANTONIO VALDES BARRIA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s-ES"/>
              <a:t>INTRODUCCION AL PROBLEMA </a:t>
            </a:r>
            <a:endParaRPr/>
          </a:p>
        </p:txBody>
      </p:sp>
      <p:sp>
        <p:nvSpPr>
          <p:cNvPr id="154" name="Google Shape;154;p2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ES"/>
              <a:t>EduTech Innovators SPA es una empresa chilena emergente dedicada a plataformas educativas online. Debido a su crecimiento, el sistema monolítico actual presenta: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s-ES"/>
              <a:t>Problemas de rendimiento 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s-ES"/>
              <a:t>Baja disponibilidad 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s-ES"/>
              <a:t>Dificultad para escalar y mantener el sistema</a:t>
            </a:r>
            <a:endParaRPr/>
          </a:p>
          <a:p>
            <a:pPr indent="0" lvl="0" marL="5715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s-ES"/>
              <a:t> Esto afecta la experiencia del usuario y la eficiencia operativa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"/>
          <p:cNvSpPr txBox="1"/>
          <p:nvPr>
            <p:ph type="title"/>
          </p:nvPr>
        </p:nvSpPr>
        <p:spPr>
          <a:xfrm>
            <a:off x="6742108" y="629266"/>
            <a:ext cx="3307744" cy="1641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s-ES" sz="3600"/>
              <a:t>Estrategia de Microservicios</a:t>
            </a:r>
            <a:endParaRPr sz="3600"/>
          </a:p>
        </p:txBody>
      </p:sp>
      <p:pic>
        <p:nvPicPr>
          <p:cNvPr descr="Microservicios: ¿Qué son y qué tipos existen? ¿Cómo funciona su  arquitectura?" id="160" name="Google Shape;160;p3"/>
          <p:cNvPicPr preferRelativeResize="0"/>
          <p:nvPr/>
        </p:nvPicPr>
        <p:blipFill rotWithShape="1">
          <a:blip r:embed="rId4">
            <a:alphaModFix/>
          </a:blip>
          <a:srcRect b="-1" l="13873" r="25252" t="0"/>
          <a:stretch/>
        </p:blipFill>
        <p:spPr>
          <a:xfrm>
            <a:off x="-2" y="10"/>
            <a:ext cx="6094407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"/>
          <p:cNvSpPr txBox="1"/>
          <p:nvPr>
            <p:ph idx="1" type="body"/>
          </p:nvPr>
        </p:nvSpPr>
        <p:spPr>
          <a:xfrm>
            <a:off x="6742108" y="2438400"/>
            <a:ext cx="3307744" cy="3809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ES"/>
              <a:t>Se optó por una migración gradual a microservicios, dividiendo el sistema en módulos como usuarios, cursos, pagos y soporte, logrando mayor control, escalabilidad y estabilidad para los usuarios.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o uses microservicios si no conoces estas buenas prácticas! | EDteam" id="166" name="Google Shape;166;p4"/>
          <p:cNvPicPr preferRelativeResize="0"/>
          <p:nvPr/>
        </p:nvPicPr>
        <p:blipFill rotWithShape="1">
          <a:blip r:embed="rId4">
            <a:alphaModFix amt="15000"/>
          </a:blip>
          <a:srcRect b="0" l="0" r="0"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s-ES"/>
              <a:t>Ventajas y servicios desarrollados</a:t>
            </a:r>
            <a:endParaRPr/>
          </a:p>
        </p:txBody>
      </p:sp>
      <p:sp>
        <p:nvSpPr>
          <p:cNvPr id="168" name="Google Shape;168;p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9" name="Google Shape;169;p4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ES"/>
              <a:t>Beneficios técnicos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s-ES"/>
              <a:t>La estructura modular permite desacoplamiento, escalabilidad, alta disponibilidad y fácil mantenimiento.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s-ES"/>
              <a:t>Microservicios implementados: autenticación, cursos, evaluaciones, soporte y pagos.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s-ES"/>
              <a:t>Frameworks y herramientas</a:t>
            </a:r>
            <a:endParaRPr/>
          </a:p>
        </p:txBody>
      </p:sp>
      <p:sp>
        <p:nvSpPr>
          <p:cNvPr id="175" name="Google Shape;175;p5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s-ES" sz="1800"/>
              <a:t>Se eligieron herramientas como Docker, Spring Boot, Kubernetes, MySQL y RabbitMQ por su eficiencia en entornos de microservicios, optimizando el desarrollo, la comunicación, el rendimiento y la gestión del sistema </a:t>
            </a:r>
            <a:endParaRPr sz="1800"/>
          </a:p>
        </p:txBody>
      </p:sp>
      <p:pic>
        <p:nvPicPr>
          <p:cNvPr descr="Docker | Qué es, virtualización y contenedores" id="176" name="Google Shape;17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5328" y="5061499"/>
            <a:ext cx="2600325" cy="1386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é es Spring Boot - Qindel: Consultoría IT" id="177" name="Google Shape;17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6111" y="5004753"/>
            <a:ext cx="2486025" cy="1381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hy Kubernetes Changes Everything!" id="178" name="Google Shape;178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22526" y="3166277"/>
            <a:ext cx="2175828" cy="1695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ntroducción a SQL y MySQL | Base de Datos | Chuck's Academy" id="179" name="Google Shape;179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598354" y="5004753"/>
            <a:ext cx="2834691" cy="15941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w to play with rabbitmq and python quickly" id="180" name="Google Shape;180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867503" y="3157156"/>
            <a:ext cx="1647825" cy="16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s-ES"/>
              <a:t>Herramientas de trabajo colaborativo </a:t>
            </a:r>
            <a:endParaRPr/>
          </a:p>
        </p:txBody>
      </p:sp>
      <p:sp>
        <p:nvSpPr>
          <p:cNvPr id="186" name="Google Shape;186;p6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ES"/>
              <a:t>A pesar de haber planificado todo solamente yo, tenia pensado opciones como: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s-ES"/>
              <a:t>Trello: El cual se usaría para organizar tareas y definir plazos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s-ES"/>
              <a:t>Jira: Se utilizaría para gestionar el flujo de trabajo ágil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s-ES"/>
              <a:t>GitHub: Se utilizaría para colaborar, revisar cambios y mantener un historial </a:t>
            </a:r>
            <a:endParaRPr/>
          </a:p>
        </p:txBody>
      </p:sp>
      <p:pic>
        <p:nvPicPr>
          <p:cNvPr descr="Top 10+ mejores alternativas a Trello | Salesdorado" id="187" name="Google Shape;18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3774" y="4583370"/>
            <a:ext cx="2960051" cy="166502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rso online de Jira: Introducción a Gestión de Proyectos y Tareas" id="188" name="Google Shape;18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2552" y="4543424"/>
            <a:ext cx="2727960" cy="170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é es GitHub y por qué es útil en la actualidad 💻 | HACK A BOSS" id="189" name="Google Shape;18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39238" y="4543424"/>
            <a:ext cx="2557462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53535"/>
            </a:gs>
            <a:gs pos="100000">
              <a:schemeClr val="dk1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9 pasos para gestionar las conductas no éticas en el lugar de trabajo -  Normas Compliance Antisoborno ISO 37001, ISO 37301 e ISO 19600" id="194" name="Google Shape;194;p7"/>
          <p:cNvPicPr preferRelativeResize="0"/>
          <p:nvPr/>
        </p:nvPicPr>
        <p:blipFill rotWithShape="1">
          <a:blip r:embed="rId3">
            <a:alphaModFix amt="25000"/>
          </a:blip>
          <a:srcRect b="-1" l="11362" r="17081" t="0"/>
          <a:stretch/>
        </p:blipFill>
        <p:spPr>
          <a:xfrm>
            <a:off x="20" y="-1"/>
            <a:ext cx="1219198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s-ES"/>
              <a:t>Enfoques Éticos </a:t>
            </a:r>
            <a:endParaRPr/>
          </a:p>
        </p:txBody>
      </p:sp>
      <p:sp>
        <p:nvSpPr>
          <p:cNvPr id="196" name="Google Shape;196;p7"/>
          <p:cNvSpPr/>
          <p:nvPr/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7" name="Google Shape;197;p7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lang="es-ES"/>
              <a:t>Se priorizo la seguridad y privacidad del usuario mediante la encriptación de datos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►"/>
            </a:pPr>
            <a:r>
              <a:rPr lang="es-ES"/>
              <a:t>Se consideraron los impactos laborales del cambio a microservicios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►"/>
            </a:pPr>
            <a:r>
              <a:rPr lang="es-ES"/>
              <a:t>Se implementaron estrategias para mitigar riesgos y proteger la integridad de los datos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luetas de grullas canadienses" id="202" name="Google Shape;202;p8"/>
          <p:cNvPicPr preferRelativeResize="0"/>
          <p:nvPr/>
        </p:nvPicPr>
        <p:blipFill rotWithShape="1">
          <a:blip r:embed="rId4">
            <a:alphaModFix amt="15000"/>
          </a:blip>
          <a:srcRect b="0" l="0" r="0" t="70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s-ES"/>
              <a:t>CONCLUSIÓN </a:t>
            </a:r>
            <a:endParaRPr/>
          </a:p>
        </p:txBody>
      </p:sp>
      <p:sp>
        <p:nvSpPr>
          <p:cNvPr id="204" name="Google Shape;204;p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8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lang="es-ES"/>
              <a:t>La migración a microservicios mejorara la escalabilidad y estabilidad del sistema, optimizando la experiencia del usuario y reduciendo el impacto de fallos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2025-04-06T22:33:06Z</dcterms:created>
  <dc:creator>ANTONIO . VALDES BARRIA</dc:creator>
</cp:coreProperties>
</file>